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7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F13344-410B-4736-BEF7-050F97757A2E}" type="datetimeFigureOut">
              <a:rPr lang="en-US" smtClean="0"/>
              <a:pPr/>
              <a:t>22/02/2024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EAF43A-D411-4137-AEB6-E7D2CCD8263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ENTREPRENERIAL DEVELOPMENT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Mona Gupta</a:t>
            </a:r>
          </a:p>
          <a:p>
            <a:r>
              <a:rPr lang="en-US" dirty="0" smtClean="0"/>
              <a:t>Asst professor</a:t>
            </a:r>
          </a:p>
          <a:p>
            <a:r>
              <a:rPr lang="en-US" dirty="0" smtClean="0"/>
              <a:t>Commerce department </a:t>
            </a:r>
            <a:r>
              <a:rPr lang="en-US" dirty="0" err="1" smtClean="0"/>
              <a:t>durga</a:t>
            </a:r>
            <a:r>
              <a:rPr lang="en-US" dirty="0" smtClean="0"/>
              <a:t> college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563112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mtClean="0"/>
              <a:t>              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Entrepreneurial development is a process in which persons are prepare to face business uncertainties and risks. This is possible with proper </a:t>
            </a:r>
            <a:r>
              <a:rPr lang="en-US" dirty="0" err="1" smtClean="0"/>
              <a:t>education,training,motivation,orientation</a:t>
            </a:r>
            <a:r>
              <a:rPr lang="en-US" dirty="0" smtClean="0"/>
              <a:t> and reorientation of entrepreneurs.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Entrepreneurial development program means a program designed to help young entrepreneurs in strengthening their entrepreneurial motive and in acquiring skills and capabilities necessary for playing their entrepreneurial role effectively.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EDP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Pre-training phase</a:t>
            </a:r>
          </a:p>
          <a:p>
            <a:r>
              <a:rPr lang="en-US" dirty="0" smtClean="0"/>
              <a:t>Training phase</a:t>
            </a:r>
          </a:p>
          <a:p>
            <a:r>
              <a:rPr lang="en-US" dirty="0" smtClean="0"/>
              <a:t>Post-training phase (follow up)</a:t>
            </a:r>
          </a:p>
          <a:p>
            <a:r>
              <a:rPr lang="en-US" dirty="0" smtClean="0"/>
              <a:t>Evaluation phase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EDPs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identify potential entrepreneurs.</a:t>
            </a:r>
          </a:p>
          <a:p>
            <a:r>
              <a:rPr lang="en-US" dirty="0" smtClean="0"/>
              <a:t>To develop necessary knowledge and skills among the participants.</a:t>
            </a:r>
          </a:p>
          <a:p>
            <a:r>
              <a:rPr lang="en-US" dirty="0" smtClean="0"/>
              <a:t>To develop and strengthen entrepreneurial quality and motivation.</a:t>
            </a:r>
          </a:p>
          <a:p>
            <a:r>
              <a:rPr lang="en-US" dirty="0" smtClean="0"/>
              <a:t>To understand the process and procedure of setting up small enterprise.</a:t>
            </a:r>
          </a:p>
          <a:p>
            <a:r>
              <a:rPr lang="en-US" dirty="0" smtClean="0"/>
              <a:t>To select project and products.</a:t>
            </a:r>
          </a:p>
          <a:p>
            <a:r>
              <a:rPr lang="en-US" dirty="0" smtClean="0"/>
              <a:t>To provide follow up assistance.</a:t>
            </a:r>
          </a:p>
          <a:p>
            <a:r>
              <a:rPr lang="en-US" dirty="0" smtClean="0"/>
              <a:t>To train entrepreneurs to understand </a:t>
            </a:r>
            <a:r>
              <a:rPr lang="en-US" dirty="0" err="1" smtClean="0"/>
              <a:t>envirnomental</a:t>
            </a:r>
            <a:r>
              <a:rPr lang="en-US" dirty="0" smtClean="0"/>
              <a:t> threats and opportunities.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Pre-training 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faculty and resource persons for imparting training.</a:t>
            </a:r>
          </a:p>
          <a:p>
            <a:r>
              <a:rPr lang="en-US" dirty="0" smtClean="0"/>
              <a:t>Designing course curriculum.</a:t>
            </a:r>
          </a:p>
          <a:p>
            <a:r>
              <a:rPr lang="en-US" dirty="0" smtClean="0"/>
              <a:t>Advertisement for inviting applications.</a:t>
            </a:r>
          </a:p>
          <a:p>
            <a:r>
              <a:rPr lang="en-US" dirty="0" smtClean="0"/>
              <a:t>Selection of suitable participants.</a:t>
            </a:r>
          </a:p>
          <a:p>
            <a:r>
              <a:rPr lang="en-US" dirty="0" smtClean="0"/>
              <a:t>Arrangement of </a:t>
            </a:r>
            <a:r>
              <a:rPr lang="en-US" dirty="0" err="1" smtClean="0"/>
              <a:t>infrstructure</a:t>
            </a:r>
            <a:r>
              <a:rPr lang="en-US" dirty="0" smtClean="0"/>
              <a:t> for training.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trainer should see the following changes in the behavior of participants:</a:t>
            </a:r>
          </a:p>
          <a:p>
            <a:r>
              <a:rPr lang="en-US" dirty="0" smtClean="0"/>
              <a:t>Is the motivated to plunge for entrepreneurial ventures and risks that is expected of an entrepreneur?</a:t>
            </a:r>
          </a:p>
          <a:p>
            <a:r>
              <a:rPr lang="en-US" dirty="0" smtClean="0"/>
              <a:t>Is there any change in his role outlook and skill?</a:t>
            </a:r>
          </a:p>
          <a:p>
            <a:r>
              <a:rPr lang="en-US" dirty="0" smtClean="0"/>
              <a:t>How should he behave like a entrepreneur?</a:t>
            </a:r>
          </a:p>
          <a:p>
            <a:r>
              <a:rPr lang="en-US" dirty="0" smtClean="0"/>
              <a:t>What kind of entrepreneurial  behavior does the trainee lack?</a:t>
            </a:r>
          </a:p>
          <a:p>
            <a:r>
              <a:rPr lang="en-US" dirty="0" smtClean="0"/>
              <a:t>Does he possess the knowledge of technology and other sources?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very purpose of </a:t>
            </a:r>
            <a:r>
              <a:rPr lang="en-US" dirty="0" err="1" smtClean="0"/>
              <a:t>evalution</a:t>
            </a:r>
            <a:r>
              <a:rPr lang="en-US" dirty="0" smtClean="0"/>
              <a:t> phase is to know the effect  of past work done and to frame the future </a:t>
            </a:r>
            <a:r>
              <a:rPr lang="en-US" dirty="0" err="1" smtClean="0"/>
              <a:t>policy.the</a:t>
            </a:r>
            <a:r>
              <a:rPr lang="en-US" dirty="0" smtClean="0"/>
              <a:t> objectives of EDP </a:t>
            </a:r>
            <a:r>
              <a:rPr lang="en-US" dirty="0" err="1" smtClean="0"/>
              <a:t>ollow</a:t>
            </a:r>
            <a:r>
              <a:rPr lang="en-US" dirty="0" smtClean="0"/>
              <a:t> up are </a:t>
            </a:r>
          </a:p>
          <a:p>
            <a:r>
              <a:rPr lang="en-US" dirty="0" smtClean="0"/>
              <a:t>To review the pre-training phase.</a:t>
            </a:r>
          </a:p>
          <a:p>
            <a:r>
              <a:rPr lang="en-US" dirty="0" smtClean="0"/>
              <a:t>To review the </a:t>
            </a:r>
            <a:r>
              <a:rPr lang="en-US" dirty="0" err="1" smtClean="0"/>
              <a:t>prosess</a:t>
            </a:r>
            <a:r>
              <a:rPr lang="en-US" dirty="0" smtClean="0"/>
              <a:t> of training.</a:t>
            </a:r>
          </a:p>
          <a:p>
            <a:r>
              <a:rPr lang="en-US" dirty="0" smtClean="0"/>
              <a:t>To review the </a:t>
            </a:r>
            <a:r>
              <a:rPr lang="en-US" smtClean="0"/>
              <a:t>post-training approach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Post-training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Post </a:t>
            </a:r>
            <a:r>
              <a:rPr lang="en-US" dirty="0" err="1" smtClean="0"/>
              <a:t>guidetraining</a:t>
            </a:r>
            <a:r>
              <a:rPr lang="en-US" dirty="0" smtClean="0"/>
              <a:t> phase revels drawbacks in the pre-training and training phases and suggest guidelines for framing future policy. The various aspects of post-training phase include the following activities </a:t>
            </a:r>
          </a:p>
          <a:p>
            <a:r>
              <a:rPr lang="en-US" dirty="0" smtClean="0"/>
              <a:t>Follow-up meeting of the officials of EDP </a:t>
            </a:r>
            <a:r>
              <a:rPr lang="en-US" dirty="0" err="1" smtClean="0"/>
              <a:t>organisations</a:t>
            </a:r>
            <a:r>
              <a:rPr lang="en-US" dirty="0" smtClean="0"/>
              <a:t> with the participants of trainees.</a:t>
            </a:r>
          </a:p>
          <a:p>
            <a:r>
              <a:rPr lang="en-US" dirty="0" smtClean="0"/>
              <a:t>Counseling and guidance of trainees </a:t>
            </a:r>
          </a:p>
          <a:p>
            <a:r>
              <a:rPr lang="en-US" dirty="0" smtClean="0"/>
              <a:t>Escort service to the trainees </a:t>
            </a:r>
          </a:p>
          <a:p>
            <a:r>
              <a:rPr lang="en-US" dirty="0" smtClean="0"/>
              <a:t>Assistance to project report </a:t>
            </a:r>
            <a:r>
              <a:rPr lang="en-US" dirty="0" err="1" smtClean="0"/>
              <a:t>prepration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Assisting in selecting location of the unit.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369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ENTREPRENERIAL DEVELOPMENT PROGRAM</vt:lpstr>
      <vt:lpstr>Concept</vt:lpstr>
      <vt:lpstr>Concept</vt:lpstr>
      <vt:lpstr>Phases of EDP</vt:lpstr>
      <vt:lpstr>Objectives of EDPs</vt:lpstr>
      <vt:lpstr>Pre-training  phase</vt:lpstr>
      <vt:lpstr>Training phase</vt:lpstr>
      <vt:lpstr>Evaluation phase</vt:lpstr>
      <vt:lpstr>Post-training phase</vt:lpstr>
      <vt:lpstr>       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ENTREPRENERIAL DEVELOPMENT PROGRAM</dc:title>
  <dc:creator>user</dc:creator>
  <cp:lastModifiedBy>user</cp:lastModifiedBy>
  <cp:revision>18</cp:revision>
  <dcterms:created xsi:type="dcterms:W3CDTF">2024-02-21T11:45:56Z</dcterms:created>
  <dcterms:modified xsi:type="dcterms:W3CDTF">2024-02-22T16:34:28Z</dcterms:modified>
</cp:coreProperties>
</file>